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66914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Sickness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E94B3F-B003-4F2C-B281-438DF5939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16499"/>
            <a:ext cx="7025777" cy="3274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Sickness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Sickness is a 20 round, 100 point, Comstock Medium Course. There are ten IPSC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inside the shooting area. Loaded carbine is held with both hands, safety on, pointed at either orange cone.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188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2019-10-04T21:44:12Z</dcterms:modified>
  <cp:category>Shooting</cp:category>
</cp:coreProperties>
</file>

<file path=docProps/thumbnail.jpeg>
</file>